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9" r:id="rId24"/>
    <p:sldId id="28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86" d="100"/>
          <a:sy n="86" d="100"/>
        </p:scale>
        <p:origin x="9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60DD3-8196-114F-86E5-158FC8960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23767-1EF0-8542-9771-0CC5A78ED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DB50B-9DA9-5B40-A2E1-4CDDB72AB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DEB4-A905-6842-9A17-C6E34F89D072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3DAD7-9F39-D64B-93E4-98F245E4A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5D288-F2EA-474B-B5AA-4F5247D0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4A4F-4C2E-AB4E-86E0-420AFF53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7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F4672-B8FD-1D47-BAA6-6F344380C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4A2F4F-C91A-A449-980A-48E3157A7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2B502-648D-CB4D-AC9E-F0E097FF3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DEB4-A905-6842-9A17-C6E34F89D072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4D7BF-6C59-7C43-A174-B232DD54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5A4A0-5E2D-D246-8F45-9B45FAC7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4A4F-4C2E-AB4E-86E0-420AFF53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8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9ED9A4-B277-0D4D-B912-29AE32F48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97E11-892A-B545-9CF2-07D57BABE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621A1-9376-A848-89C0-AF6434506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DEB4-A905-6842-9A17-C6E34F89D072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D9848-589A-784B-8B0E-3927F4AE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9E3A5-5109-534A-84C0-696EAE132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4A4F-4C2E-AB4E-86E0-420AFF53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48611-9F4E-A442-8705-078EC17DC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D242F-1165-884A-B87C-5AE592525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3A1F2-75B4-9845-B575-A5BE35C39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DEB4-A905-6842-9A17-C6E34F89D072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682A6-E883-C04E-A5F9-C41A23E38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F52DC-89A5-2145-A412-607976D3B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4A4F-4C2E-AB4E-86E0-420AFF53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5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4D139-8247-6D4A-AF57-C80A6FE59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AEAFE-CFD7-AD4E-9F75-7C9FC352C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32949-805E-1D41-9CCC-CB7D2F182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DEB4-A905-6842-9A17-C6E34F89D072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D1FB2-203F-8740-851A-B659A4729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360C5-ABFD-2843-ABF4-0807E258C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4A4F-4C2E-AB4E-86E0-420AFF53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98C0-C9E8-6340-83D7-4E92CDF5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204C7-741D-C84E-93BD-D860EE80EA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152ADF-EB2D-BB40-9B2F-33D7DC99D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736F0-A715-804C-8A92-3B8A7B1F0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DEB4-A905-6842-9A17-C6E34F89D072}" type="datetimeFigureOut">
              <a:rPr lang="en-US" smtClean="0"/>
              <a:t>5/23/18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739A0-3031-0B40-A24E-C3DE2085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FF30B-7D12-8D43-A6AA-8416287B9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4A4F-4C2E-AB4E-86E0-420AFF53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8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C451-9B70-3A4B-B97C-C00F5BEDD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71650-13B2-1B4A-BCB2-80AA3728E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7CB9F-81D8-484D-B21E-C0F3850CB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C403D7-EC44-DE49-A9BF-4272234A9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2F69E-45EE-054C-A588-1839707DB5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7746A0-DAEF-C945-A930-1058B1E56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DEB4-A905-6842-9A17-C6E34F89D072}" type="datetimeFigureOut">
              <a:rPr lang="en-US" smtClean="0"/>
              <a:t>5/23/18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94469A-E302-5844-AFD3-FB8F141EF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4795FA-9C01-FA4B-9F8E-62E9736E0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4A4F-4C2E-AB4E-86E0-420AFF53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7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3E429-EE41-6743-9B37-324851074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460412-ED07-C743-AE4F-B48EBA248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DEB4-A905-6842-9A17-C6E34F89D072}" type="datetimeFigureOut">
              <a:rPr lang="en-US" smtClean="0"/>
              <a:t>5/23/18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380DA-F5A6-B945-8683-DFB660339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7CADF-85D6-A346-B71D-9AAC5ACD8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4A4F-4C2E-AB4E-86E0-420AFF53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8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603F95-0F42-B840-A9C7-EE2E2FFA0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DEB4-A905-6842-9A17-C6E34F89D072}" type="datetimeFigureOut">
              <a:rPr lang="en-US" smtClean="0"/>
              <a:t>5/23/18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62559C-5DAD-0B40-81F6-688366C49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60EE41-0883-4C42-BDF1-BD50E794D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4A4F-4C2E-AB4E-86E0-420AFF53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4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DDCD3-E8D8-084F-AB83-A553C7892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A74F7-5BC6-BB4B-ABBC-2F8A35B77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5FEE2D-DDF0-6E44-BCD4-2819D4FB8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BD4AB-4415-7E44-9F1C-2BDC6B10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DEB4-A905-6842-9A17-C6E34F89D072}" type="datetimeFigureOut">
              <a:rPr lang="en-US" smtClean="0"/>
              <a:t>5/23/18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75E2F-B594-F345-A8CC-2AA415C5A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8A821-4D88-614C-9145-78AB010BA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4A4F-4C2E-AB4E-86E0-420AFF53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4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061B8-F898-9E43-B5E6-083E06F1B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2EA743-80F2-4448-AF0B-DD90DC5A4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CC731-0BEF-5940-8A91-2B0965985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D04DF-2680-BD4B-8195-6EE5AD919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DEB4-A905-6842-9A17-C6E34F89D072}" type="datetimeFigureOut">
              <a:rPr lang="en-US" smtClean="0"/>
              <a:t>5/23/18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D4A93-01CC-CF4F-BFAB-52D8F8944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DBF0A-56EC-0B46-ACDE-C22E56F8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4A4F-4C2E-AB4E-86E0-420AFF53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6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FF6076-6D90-3A42-ACE6-35CEE39B3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5304B-650C-A84D-A3C0-0FD288060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C3F1D-17A1-D64F-9E1A-AE2BFE055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ADEB4-A905-6842-9A17-C6E34F89D072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F7AF7-57D3-2647-9783-4477808B2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14D22-EAA3-8E48-9430-793A5AD0A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24A4F-4C2E-AB4E-86E0-420AFF53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5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FD810-7A57-E547-BBDC-3F3A758C02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i="1" dirty="0"/>
              <a:t>The Great Gatsby </a:t>
            </a:r>
            <a:r>
              <a:rPr lang="en-US" sz="5400" dirty="0"/>
              <a:t>Photo Essay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5253E-0D62-1648-8577-762E5B47E2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Person #1 &amp; Person #2</a:t>
            </a:r>
          </a:p>
        </p:txBody>
      </p:sp>
    </p:spTree>
    <p:extLst>
      <p:ext uri="{BB962C8B-B14F-4D97-AF65-F5344CB8AC3E}">
        <p14:creationId xmlns:p14="http://schemas.microsoft.com/office/powerpoint/2010/main" val="2705365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06DA8-F472-B74E-8AF5-14AA9E82B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Literary Device: Symbolism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C44427-4903-3F4D-9C70-87C58012A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photo to represent the place/object/event symbol you chose (from the project packet).</a:t>
            </a:r>
          </a:p>
          <a:p>
            <a:endParaRPr lang="en-US" dirty="0"/>
          </a:p>
          <a:p>
            <a:r>
              <a:rPr lang="en-US" dirty="0"/>
              <a:t>Be prepared to give examples </a:t>
            </a:r>
            <a:r>
              <a:rPr lang="en-US" b="1" i="1" dirty="0"/>
              <a:t>without </a:t>
            </a:r>
            <a:r>
              <a:rPr lang="en-US" dirty="0"/>
              <a:t>reading from a notecard of the symbolism you placed of this place/object/event!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 NOT PUT ANY WORDS ON THIS SLIDE!</a:t>
            </a:r>
          </a:p>
        </p:txBody>
      </p:sp>
    </p:spTree>
    <p:extLst>
      <p:ext uri="{BB962C8B-B14F-4D97-AF65-F5344CB8AC3E}">
        <p14:creationId xmlns:p14="http://schemas.microsoft.com/office/powerpoint/2010/main" val="3121159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300A7-0856-0244-BB72-F5A25F3A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Literary Device: Symbolism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AC4F3-4840-6B4A-8EB6-FD7902FFF8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Put the quote you chose (from the project packet) that supports your claim of the symbols represented in the place/object/event.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312DEF-243C-0449-AEB8-1E99C159E2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Be creative! Think outside the box and find a photo here that relates to THIS SPECIFIC quote.</a:t>
            </a:r>
          </a:p>
          <a:p>
            <a:endParaRPr lang="en-US" dirty="0"/>
          </a:p>
          <a:p>
            <a:r>
              <a:rPr lang="en-US" dirty="0"/>
              <a:t>DO NOT PUT THE SAME PICTURE ON THIS SLIDE!</a:t>
            </a:r>
          </a:p>
        </p:txBody>
      </p:sp>
    </p:spTree>
    <p:extLst>
      <p:ext uri="{BB962C8B-B14F-4D97-AF65-F5344CB8AC3E}">
        <p14:creationId xmlns:p14="http://schemas.microsoft.com/office/powerpoint/2010/main" val="4114133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06DA8-F472-B74E-8AF5-14AA9E82B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Literary Device: Symbolism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C44427-4903-3F4D-9C70-87C58012A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photo that enhances your explanation the symbolism of the place/object/event symbol you chose (from the project packet).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 prepared to explain </a:t>
            </a:r>
            <a:r>
              <a:rPr lang="en-US" b="1" i="1" dirty="0"/>
              <a:t>without </a:t>
            </a:r>
            <a:r>
              <a:rPr lang="en-US" dirty="0"/>
              <a:t>reading from a notecard the symbolism you identified!</a:t>
            </a:r>
          </a:p>
          <a:p>
            <a:endParaRPr lang="en-US" dirty="0"/>
          </a:p>
          <a:p>
            <a:r>
              <a:rPr lang="en-US" dirty="0"/>
              <a:t>DO NOT PUT ANY WORDS ON THIS SLIDE!</a:t>
            </a:r>
          </a:p>
        </p:txBody>
      </p:sp>
    </p:spTree>
    <p:extLst>
      <p:ext uri="{BB962C8B-B14F-4D97-AF65-F5344CB8AC3E}">
        <p14:creationId xmlns:p14="http://schemas.microsoft.com/office/powerpoint/2010/main" val="1887817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843A0-5ADA-D44B-A074-8E83AAAA1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Literary Device: Figurative Language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EB045-40AB-BF4C-B55D-E3D42FDA04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Put the quote you chose (from the project packet) that uses figurative language.</a:t>
            </a:r>
          </a:p>
          <a:p>
            <a:endParaRPr lang="en-US" dirty="0"/>
          </a:p>
          <a:p>
            <a:r>
              <a:rPr lang="en-US" dirty="0"/>
              <a:t>Be prepared to identify </a:t>
            </a:r>
            <a:r>
              <a:rPr lang="en-US" b="1" i="1" dirty="0"/>
              <a:t>without </a:t>
            </a:r>
            <a:r>
              <a:rPr lang="en-US" dirty="0"/>
              <a:t>reading from a notecard the figurative language you see in this quote!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0D7ACC-9B5C-5E47-8D04-92C156827FA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Be creative! Think outside the box and find a photo here that relates to THIS SPECIFIC quote.</a:t>
            </a:r>
          </a:p>
        </p:txBody>
      </p:sp>
    </p:spTree>
    <p:extLst>
      <p:ext uri="{BB962C8B-B14F-4D97-AF65-F5344CB8AC3E}">
        <p14:creationId xmlns:p14="http://schemas.microsoft.com/office/powerpoint/2010/main" val="1949757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06DA8-F472-B74E-8AF5-14AA9E82B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Literary Device: Figurative Language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C44427-4903-3F4D-9C70-87C58012A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photo that enhances your explanation of the impact of figurative language on the reader.</a:t>
            </a:r>
          </a:p>
          <a:p>
            <a:endParaRPr lang="en-US" dirty="0"/>
          </a:p>
          <a:p>
            <a:r>
              <a:rPr lang="en-US" dirty="0"/>
              <a:t>DO NOT PUT YOUR EXPLANATION ON THIS SLIDE! Be prepared to give your explanation </a:t>
            </a:r>
            <a:r>
              <a:rPr lang="en-US" b="1" i="1" dirty="0"/>
              <a:t>without </a:t>
            </a:r>
            <a:r>
              <a:rPr lang="en-US" dirty="0"/>
              <a:t>reading from a notecard.</a:t>
            </a:r>
          </a:p>
          <a:p>
            <a:endParaRPr lang="en-US" dirty="0"/>
          </a:p>
          <a:p>
            <a:r>
              <a:rPr lang="en-US" dirty="0"/>
              <a:t>DO NOT PUT ANY WORDS ON THIS SLIDE!</a:t>
            </a:r>
          </a:p>
        </p:txBody>
      </p:sp>
    </p:spTree>
    <p:extLst>
      <p:ext uri="{BB962C8B-B14F-4D97-AF65-F5344CB8AC3E}">
        <p14:creationId xmlns:p14="http://schemas.microsoft.com/office/powerpoint/2010/main" val="2961403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CE629-A102-E744-80FF-C7DB86A37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Literary Device: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1B653B-D8FD-0643-A4D6-4173CA18F3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Put the quote you chose (from the project packet) for which you analyzed Fitzgerald’s writing style.</a:t>
            </a:r>
          </a:p>
          <a:p>
            <a:endParaRPr lang="en-US" dirty="0"/>
          </a:p>
          <a:p>
            <a:r>
              <a:rPr lang="en-US" dirty="0"/>
              <a:t>Be prepared to identify </a:t>
            </a:r>
            <a:r>
              <a:rPr lang="en-US" b="1" i="1" dirty="0"/>
              <a:t>without </a:t>
            </a:r>
            <a:r>
              <a:rPr lang="en-US" dirty="0"/>
              <a:t>reading from a notecard the elements of style you identified in this quote!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CFE324-A56D-3F48-966F-3E34BFAABF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Be creative! Think outside the box and find a photo here that relates to THIS SPECIFIC quote.</a:t>
            </a:r>
          </a:p>
        </p:txBody>
      </p:sp>
    </p:spTree>
    <p:extLst>
      <p:ext uri="{BB962C8B-B14F-4D97-AF65-F5344CB8AC3E}">
        <p14:creationId xmlns:p14="http://schemas.microsoft.com/office/powerpoint/2010/main" val="446253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06DA8-F472-B74E-8AF5-14AA9E82B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Literary Device: Figurative Language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C44427-4903-3F4D-9C70-87C58012A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photo that enhances your explanation the effect the elements of style Fitzgerald used in the quote you chose (from the project packet) had on you as a reader.</a:t>
            </a:r>
          </a:p>
          <a:p>
            <a:endParaRPr lang="en-US" dirty="0"/>
          </a:p>
          <a:p>
            <a:r>
              <a:rPr lang="en-US" dirty="0"/>
              <a:t>DO NOT PUT YOUR EXPLANATION ON THIS SLIDE! Be prepared to give your explanation </a:t>
            </a:r>
            <a:r>
              <a:rPr lang="en-US" b="1" i="1" dirty="0"/>
              <a:t>without </a:t>
            </a:r>
            <a:r>
              <a:rPr lang="en-US" dirty="0"/>
              <a:t>reading from a notecard.</a:t>
            </a:r>
          </a:p>
          <a:p>
            <a:endParaRPr lang="en-US" dirty="0"/>
          </a:p>
          <a:p>
            <a:r>
              <a:rPr lang="en-US" dirty="0"/>
              <a:t>DO NOT PUT ANY WORDS ON THIS SLIDE!</a:t>
            </a:r>
          </a:p>
        </p:txBody>
      </p:sp>
    </p:spTree>
    <p:extLst>
      <p:ext uri="{BB962C8B-B14F-4D97-AF65-F5344CB8AC3E}">
        <p14:creationId xmlns:p14="http://schemas.microsoft.com/office/powerpoint/2010/main" val="3063372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E0135-D773-544C-8290-ED1423A5F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Literary Device: Mood &amp; Tone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02C4D8-F83D-514F-8BD5-B143DA68DD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Put the quote you chose (from the project packet) for which you identified the tone and mood.</a:t>
            </a:r>
          </a:p>
          <a:p>
            <a:endParaRPr lang="en-US" dirty="0"/>
          </a:p>
          <a:p>
            <a:r>
              <a:rPr lang="en-US" dirty="0"/>
              <a:t>Be prepared to explain </a:t>
            </a:r>
            <a:r>
              <a:rPr lang="en-US" b="1" i="1" dirty="0"/>
              <a:t>without </a:t>
            </a:r>
            <a:r>
              <a:rPr lang="en-US" dirty="0"/>
              <a:t>reading from a notecard the events occurring around the quote!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B3D0FB-2932-AD45-84D1-3B83FB1E09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Be creative! Think outside the box and find a photo here that relates to THIS SPECIFIC quote.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63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06DA8-F472-B74E-8AF5-14AA9E82B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Literary Device: Figurative Language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C44427-4903-3F4D-9C70-87C58012A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photo that enhances your explanation the impact tone and mood within the quote you chose (from the project packet) had on you as a reader.</a:t>
            </a:r>
          </a:p>
          <a:p>
            <a:endParaRPr lang="en-US" dirty="0"/>
          </a:p>
          <a:p>
            <a:r>
              <a:rPr lang="en-US" dirty="0"/>
              <a:t>DO NOT PUT YOUR EXPLANATION ON THIS SLIDE! Be prepared to give your explanation </a:t>
            </a:r>
            <a:r>
              <a:rPr lang="en-US" b="1" i="1" dirty="0"/>
              <a:t>without </a:t>
            </a:r>
            <a:r>
              <a:rPr lang="en-US" dirty="0"/>
              <a:t>reading from a notecard.</a:t>
            </a:r>
          </a:p>
          <a:p>
            <a:endParaRPr lang="en-US" dirty="0"/>
          </a:p>
          <a:p>
            <a:r>
              <a:rPr lang="en-US" dirty="0"/>
              <a:t>DO NOT PUT ANY WORDS ON THIS SLIDE!</a:t>
            </a:r>
          </a:p>
        </p:txBody>
      </p:sp>
    </p:spTree>
    <p:extLst>
      <p:ext uri="{BB962C8B-B14F-4D97-AF65-F5344CB8AC3E}">
        <p14:creationId xmlns:p14="http://schemas.microsoft.com/office/powerpoint/2010/main" val="1553833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300A7-0856-0244-BB72-F5A25F3A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Literary Device: Colors as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AC4F3-4840-6B4A-8EB6-FD7902FFF8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Put the quote you chose (from the project packet) that identifies color as a symbol here.</a:t>
            </a:r>
          </a:p>
          <a:p>
            <a:endParaRPr lang="en-US" dirty="0"/>
          </a:p>
          <a:p>
            <a:r>
              <a:rPr lang="en-US" dirty="0"/>
              <a:t>Be prepared to explain </a:t>
            </a:r>
            <a:r>
              <a:rPr lang="en-US" b="1" i="1" dirty="0"/>
              <a:t>without </a:t>
            </a:r>
            <a:r>
              <a:rPr lang="en-US" dirty="0"/>
              <a:t>reading from a notecard the symbolic meaning that Fitzgerald assigned to the color in the quote using abstract nouns and adjectives!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312DEF-243C-0449-AEB8-1E99C159E2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Be creative! Think outside the box and find a photo here that relates to THIS SPECIFIC quote.</a:t>
            </a:r>
          </a:p>
        </p:txBody>
      </p:sp>
    </p:spTree>
    <p:extLst>
      <p:ext uri="{BB962C8B-B14F-4D97-AF65-F5344CB8AC3E}">
        <p14:creationId xmlns:p14="http://schemas.microsoft.com/office/powerpoint/2010/main" val="2475134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7DED-CC80-E345-8F8E-7942A348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Literary Device: Direct &amp; Indirect Characterization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573E4-2513-DD44-B328-8BA7755123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Put your claim here.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E42314-0364-D64A-B9C5-035573EABC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Put a photo of the character here.</a:t>
            </a:r>
          </a:p>
        </p:txBody>
      </p:sp>
    </p:spTree>
    <p:extLst>
      <p:ext uri="{BB962C8B-B14F-4D97-AF65-F5344CB8AC3E}">
        <p14:creationId xmlns:p14="http://schemas.microsoft.com/office/powerpoint/2010/main" val="3464238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06DA8-F472-B74E-8AF5-14AA9E82B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Literary Device: Colors as Symbols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C44427-4903-3F4D-9C70-87C58012A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photos representing events surrounding the quote you chose (from the project packet).</a:t>
            </a:r>
          </a:p>
          <a:p>
            <a:endParaRPr lang="en-US" dirty="0"/>
          </a:p>
          <a:p>
            <a:r>
              <a:rPr lang="en-US" dirty="0"/>
              <a:t>DO NOT PUT YOUR EXPLANATION ON THIS SLIDE! Be prepared to give your explanation </a:t>
            </a:r>
            <a:r>
              <a:rPr lang="en-US" b="1" i="1" dirty="0"/>
              <a:t>without </a:t>
            </a:r>
            <a:r>
              <a:rPr lang="en-US" dirty="0"/>
              <a:t>reading from a notecard.</a:t>
            </a:r>
          </a:p>
          <a:p>
            <a:endParaRPr lang="en-US" dirty="0"/>
          </a:p>
          <a:p>
            <a:r>
              <a:rPr lang="en-US" dirty="0"/>
              <a:t>DO NOT PUT ANY WORDS ON THIS SLIDE!</a:t>
            </a:r>
          </a:p>
        </p:txBody>
      </p:sp>
    </p:spTree>
    <p:extLst>
      <p:ext uri="{BB962C8B-B14F-4D97-AF65-F5344CB8AC3E}">
        <p14:creationId xmlns:p14="http://schemas.microsoft.com/office/powerpoint/2010/main" val="1640462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06DA8-F472-B74E-8AF5-14AA9E82B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Literary Device: Colors as Symbols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C44427-4903-3F4D-9C70-87C58012A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photo that enhances your argument on whether you agree/disagree with Fitzgerald’s association.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 prepared to explain </a:t>
            </a:r>
            <a:r>
              <a:rPr lang="en-US" b="1" i="1" dirty="0"/>
              <a:t>without </a:t>
            </a:r>
            <a:r>
              <a:rPr lang="en-US" dirty="0"/>
              <a:t>reading from a notecard what this quote foreshadows!</a:t>
            </a:r>
          </a:p>
          <a:p>
            <a:endParaRPr lang="en-US" dirty="0"/>
          </a:p>
          <a:p>
            <a:r>
              <a:rPr lang="en-US" dirty="0"/>
              <a:t>DO NOT PUT ANY WORDS ON THIS SLIDE!</a:t>
            </a:r>
          </a:p>
        </p:txBody>
      </p:sp>
    </p:spTree>
    <p:extLst>
      <p:ext uri="{BB962C8B-B14F-4D97-AF65-F5344CB8AC3E}">
        <p14:creationId xmlns:p14="http://schemas.microsoft.com/office/powerpoint/2010/main" val="1590376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7DED-CC80-E345-8F8E-7942A348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573E4-2513-DD44-B328-8BA7755123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Put your claim here.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E42314-0364-D64A-B9C5-035573EABC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Be creative! Think outside the box and find a photo enhances your claim.</a:t>
            </a:r>
          </a:p>
        </p:txBody>
      </p:sp>
    </p:spTree>
    <p:extLst>
      <p:ext uri="{BB962C8B-B14F-4D97-AF65-F5344CB8AC3E}">
        <p14:creationId xmlns:p14="http://schemas.microsoft.com/office/powerpoint/2010/main" val="4285947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7DED-CC80-E345-8F8E-7942A348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573E4-2513-DD44-B328-8BA7755123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Put your quote that supports your theme here.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E42314-0364-D64A-B9C5-035573EABC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Be creative! Think outside the box and find a photo here that relates to THIS SPECIFIC quote.</a:t>
            </a:r>
          </a:p>
          <a:p>
            <a:endParaRPr lang="en-US" dirty="0"/>
          </a:p>
          <a:p>
            <a:r>
              <a:rPr lang="en-US" dirty="0"/>
              <a:t>DO NOT PUT THE SAME PICTURE ON THIS SLIDE!</a:t>
            </a:r>
          </a:p>
        </p:txBody>
      </p:sp>
    </p:spTree>
    <p:extLst>
      <p:ext uri="{BB962C8B-B14F-4D97-AF65-F5344CB8AC3E}">
        <p14:creationId xmlns:p14="http://schemas.microsoft.com/office/powerpoint/2010/main" val="1001370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7DED-CC80-E345-8F8E-7942A348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573E4-2513-DD44-B328-8BA775512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photo that enhances your explanation of how the quote you chose supports your claim.</a:t>
            </a:r>
          </a:p>
          <a:p>
            <a:endParaRPr lang="en-US" dirty="0"/>
          </a:p>
          <a:p>
            <a:r>
              <a:rPr lang="en-US" dirty="0"/>
              <a:t>DO NOT PUT YOUR EXPLANATION ON THIS SLIDE! Be prepared to give your explanation </a:t>
            </a:r>
            <a:r>
              <a:rPr lang="en-US" b="1" i="1" dirty="0"/>
              <a:t>without </a:t>
            </a:r>
            <a:r>
              <a:rPr lang="en-US" dirty="0"/>
              <a:t>reading from a notecard.</a:t>
            </a:r>
          </a:p>
          <a:p>
            <a:endParaRPr lang="en-US" dirty="0"/>
          </a:p>
          <a:p>
            <a:r>
              <a:rPr lang="en-US" dirty="0"/>
              <a:t>DO NOT PUT WORDS ON THIS SLIDE!</a:t>
            </a:r>
          </a:p>
        </p:txBody>
      </p:sp>
    </p:spTree>
    <p:extLst>
      <p:ext uri="{BB962C8B-B14F-4D97-AF65-F5344CB8AC3E}">
        <p14:creationId xmlns:p14="http://schemas.microsoft.com/office/powerpoint/2010/main" val="80931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7DED-CC80-E345-8F8E-7942A348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Literary Device: Direct &amp; Indirect Characterization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573E4-2513-DD44-B328-8BA7755123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Put your quote for direct characterization here.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E42314-0364-D64A-B9C5-035573EABC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Be creative! Think outside the box and find a photo that relates to THIS SPECIFIC quote.</a:t>
            </a:r>
          </a:p>
          <a:p>
            <a:endParaRPr lang="en-US" dirty="0"/>
          </a:p>
          <a:p>
            <a:r>
              <a:rPr lang="en-US" dirty="0"/>
              <a:t>DO NOT put another photo of the character here!</a:t>
            </a:r>
          </a:p>
        </p:txBody>
      </p:sp>
    </p:spTree>
    <p:extLst>
      <p:ext uri="{BB962C8B-B14F-4D97-AF65-F5344CB8AC3E}">
        <p14:creationId xmlns:p14="http://schemas.microsoft.com/office/powerpoint/2010/main" val="3853833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7DED-CC80-E345-8F8E-7942A348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Literary Device: Direct &amp; Indirect Characterization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573E4-2513-DD44-B328-8BA7755123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Put your quote for indirect characterization here.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E42314-0364-D64A-B9C5-035573EABC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Be creative! Think outside the box and find a photo that relates to THIS SPECIFIC quote.</a:t>
            </a:r>
          </a:p>
          <a:p>
            <a:endParaRPr lang="en-US" dirty="0"/>
          </a:p>
          <a:p>
            <a:r>
              <a:rPr lang="en-US" dirty="0"/>
              <a:t>DO NOT put another photo of the character here!</a:t>
            </a:r>
          </a:p>
        </p:txBody>
      </p:sp>
    </p:spTree>
    <p:extLst>
      <p:ext uri="{BB962C8B-B14F-4D97-AF65-F5344CB8AC3E}">
        <p14:creationId xmlns:p14="http://schemas.microsoft.com/office/powerpoint/2010/main" val="3634478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7DED-CC80-E345-8F8E-7942A348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Literary Device: Direct &amp; Indirect Characterization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573E4-2513-DD44-B328-8BA7755123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Put a quote that best demonstrates the character’s personality here.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E42314-0364-D64A-B9C5-035573EABC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Be creative! Think outside the box and find a photo that relates to THIS SPECIFIC quote.</a:t>
            </a:r>
          </a:p>
          <a:p>
            <a:endParaRPr lang="en-US" dirty="0"/>
          </a:p>
          <a:p>
            <a:r>
              <a:rPr lang="en-US" dirty="0"/>
              <a:t>DO NOT put another photo of the character here!</a:t>
            </a:r>
          </a:p>
        </p:txBody>
      </p:sp>
    </p:spTree>
    <p:extLst>
      <p:ext uri="{BB962C8B-B14F-4D97-AF65-F5344CB8AC3E}">
        <p14:creationId xmlns:p14="http://schemas.microsoft.com/office/powerpoint/2010/main" val="138503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7DED-CC80-E345-8F8E-7942A348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Literary Device: Direct &amp; Indirect Characterization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573E4-2513-DD44-B328-8BA775512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photo that enhances your explanation of how the quotes reveal something about the character.</a:t>
            </a:r>
          </a:p>
          <a:p>
            <a:endParaRPr lang="en-US" dirty="0"/>
          </a:p>
          <a:p>
            <a:r>
              <a:rPr lang="en-US" dirty="0"/>
              <a:t>DO NOT PUT YOUR EXPLANATION ON THIS SLIDE! Be prepared to give your explanation </a:t>
            </a:r>
            <a:r>
              <a:rPr lang="en-US" b="1" i="1" dirty="0"/>
              <a:t>without </a:t>
            </a:r>
            <a:r>
              <a:rPr lang="en-US" dirty="0"/>
              <a:t>reading from a notecard.</a:t>
            </a:r>
          </a:p>
        </p:txBody>
      </p:sp>
    </p:spTree>
    <p:extLst>
      <p:ext uri="{BB962C8B-B14F-4D97-AF65-F5344CB8AC3E}">
        <p14:creationId xmlns:p14="http://schemas.microsoft.com/office/powerpoint/2010/main" val="3694146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06DA8-F472-B74E-8AF5-14AA9E82B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Literary Device: Foreshadowing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41F38-7D00-E942-8911-CFF0A58546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Put the quote you chose to analyze (from the project packet) here.</a:t>
            </a:r>
          </a:p>
          <a:p>
            <a:endParaRPr lang="en-US" dirty="0"/>
          </a:p>
          <a:p>
            <a:r>
              <a:rPr lang="en-US" dirty="0"/>
              <a:t>Be prepared to explain </a:t>
            </a:r>
            <a:r>
              <a:rPr lang="en-US" b="1" i="1" dirty="0"/>
              <a:t>without </a:t>
            </a:r>
            <a:r>
              <a:rPr lang="en-US" dirty="0"/>
              <a:t>reading from a notecard what this quote foreshadows.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C44427-4903-3F4D-9C70-87C58012AC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Be creative! Think outside the box and find a photo that relates to THIS SPECIFIC quote.</a:t>
            </a:r>
          </a:p>
          <a:p>
            <a:endParaRPr lang="en-US" dirty="0"/>
          </a:p>
          <a:p>
            <a:r>
              <a:rPr lang="en-US" dirty="0"/>
              <a:t>If your quote foreshadows death, please remember to keep the image you choose </a:t>
            </a:r>
            <a:r>
              <a:rPr lang="en-US" i="1" dirty="0"/>
              <a:t>school appropriate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6077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06DA8-F472-B74E-8AF5-14AA9E82B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Literary Device: Foreshadowing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41F38-7D00-E942-8911-CFF0A58546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Put the quote that supports the foreshadowed event here.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C44427-4903-3F4D-9C70-87C58012AC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Be creative! Think outside the box and find a photo that relates to THIS SPECIFIC quote.</a:t>
            </a:r>
          </a:p>
          <a:p>
            <a:endParaRPr lang="en-US" dirty="0"/>
          </a:p>
          <a:p>
            <a:r>
              <a:rPr lang="en-US" dirty="0"/>
              <a:t>DO NOT PUT THE SAME PICTURE ON THIS SLIDE!</a:t>
            </a:r>
          </a:p>
        </p:txBody>
      </p:sp>
    </p:spTree>
    <p:extLst>
      <p:ext uri="{BB962C8B-B14F-4D97-AF65-F5344CB8AC3E}">
        <p14:creationId xmlns:p14="http://schemas.microsoft.com/office/powerpoint/2010/main" val="3729002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7DED-CC80-E345-8F8E-7942A348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Literary Device: Foreshadowing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573E4-2513-DD44-B328-8BA775512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photo that enhances your explanation of the foreshadowed event.</a:t>
            </a:r>
          </a:p>
          <a:p>
            <a:endParaRPr lang="en-US" dirty="0"/>
          </a:p>
          <a:p>
            <a:r>
              <a:rPr lang="en-US" dirty="0"/>
              <a:t>DO NOT PUT YOUR EXPLANATION ON THIS SLIDE! Be prepared to give your explanation </a:t>
            </a:r>
            <a:r>
              <a:rPr lang="en-US" b="1" i="1" dirty="0"/>
              <a:t>without </a:t>
            </a:r>
            <a:r>
              <a:rPr lang="en-US" dirty="0"/>
              <a:t>reading from a notecard.</a:t>
            </a:r>
          </a:p>
          <a:p>
            <a:endParaRPr lang="en-US" dirty="0"/>
          </a:p>
          <a:p>
            <a:r>
              <a:rPr lang="en-US" dirty="0"/>
              <a:t>DO NOT PUT WORDS ON THIS SLIDE!</a:t>
            </a:r>
          </a:p>
        </p:txBody>
      </p:sp>
    </p:spTree>
    <p:extLst>
      <p:ext uri="{BB962C8B-B14F-4D97-AF65-F5344CB8AC3E}">
        <p14:creationId xmlns:p14="http://schemas.microsoft.com/office/powerpoint/2010/main" val="386542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1174</Words>
  <Application>Microsoft Macintosh PowerPoint</Application>
  <PresentationFormat>Widescreen</PresentationFormat>
  <Paragraphs>123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The Great Gatsby Photo Essay</vt:lpstr>
      <vt:lpstr>Literary Device: Direct &amp; Indirect Characterization</vt:lpstr>
      <vt:lpstr>Literary Device: Direct &amp; Indirect Characterization</vt:lpstr>
      <vt:lpstr>Literary Device: Direct &amp; Indirect Characterization</vt:lpstr>
      <vt:lpstr>Literary Device: Direct &amp; Indirect Characterization</vt:lpstr>
      <vt:lpstr>Literary Device: Direct &amp; Indirect Characterization</vt:lpstr>
      <vt:lpstr>Literary Device: Foreshadowing</vt:lpstr>
      <vt:lpstr>Literary Device: Foreshadowing</vt:lpstr>
      <vt:lpstr>Literary Device: Foreshadowing</vt:lpstr>
      <vt:lpstr>Literary Device: Symbolism</vt:lpstr>
      <vt:lpstr>Literary Device: Symbolism</vt:lpstr>
      <vt:lpstr>Literary Device: Symbolism</vt:lpstr>
      <vt:lpstr>Literary Device: Figurative Language</vt:lpstr>
      <vt:lpstr>Literary Device: Figurative Language</vt:lpstr>
      <vt:lpstr>Literary Device: Style</vt:lpstr>
      <vt:lpstr>Literary Device: Figurative Language</vt:lpstr>
      <vt:lpstr>Literary Device: Mood &amp; Tone</vt:lpstr>
      <vt:lpstr>Literary Device: Figurative Language</vt:lpstr>
      <vt:lpstr>Literary Device: Colors as Symbols</vt:lpstr>
      <vt:lpstr>Literary Device: Colors as Symbols</vt:lpstr>
      <vt:lpstr>Literary Device: Colors as Symbols</vt:lpstr>
      <vt:lpstr>Theme</vt:lpstr>
      <vt:lpstr>Theme</vt:lpstr>
      <vt:lpstr>Theme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Gatsby Photo Essay</dc:title>
  <dc:creator>Kristin Graham</dc:creator>
  <cp:lastModifiedBy>Kristin Graham</cp:lastModifiedBy>
  <cp:revision>47</cp:revision>
  <dcterms:created xsi:type="dcterms:W3CDTF">2018-05-24T01:56:48Z</dcterms:created>
  <dcterms:modified xsi:type="dcterms:W3CDTF">2018-05-24T02:58:37Z</dcterms:modified>
</cp:coreProperties>
</file>