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Default Extension="wdp" ContentType="image/vnd.ms-photo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autoCompressPictures="0">
  <p:sldMasterIdLst>
    <p:sldMasterId id="2147483840" r:id="rId1"/>
  </p:sldMasterIdLst>
  <p:notesMasterIdLst>
    <p:notesMasterId r:id="rId13"/>
  </p:notesMasterIdLst>
  <p:sldIdLst>
    <p:sldId id="258" r:id="rId2"/>
    <p:sldId id="256" r:id="rId3"/>
    <p:sldId id="261" r:id="rId4"/>
    <p:sldId id="262" r:id="rId5"/>
    <p:sldId id="263" r:id="rId6"/>
    <p:sldId id="264" r:id="rId7"/>
    <p:sldId id="265" r:id="rId8"/>
    <p:sldId id="260" r:id="rId9"/>
    <p:sldId id="259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9984" autoAdjust="0"/>
    <p:restoredTop sz="90584" autoAdjust="0"/>
  </p:normalViewPr>
  <p:slideViewPr>
    <p:cSldViewPr snapToGrid="0">
      <p:cViewPr varScale="1">
        <p:scale>
          <a:sx n="76" d="100"/>
          <a:sy n="76" d="100"/>
        </p:scale>
        <p:origin x="-104" y="-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EECC0-7E97-4368-B672-139912E20DE9}" type="datetimeFigureOut">
              <a:rPr lang="en-US"/>
              <a:pPr/>
              <a:t>3/13/16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8FEC9-933A-4F0F-98A5-76F50C62A7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3741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8FEC9-933A-4F0F-98A5-76F50C62A726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151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http://www.learnnc.org/lp/editions/ww2-rationing/5934</a:t>
            </a:r>
          </a:p>
          <a:p>
            <a:endParaRPr lang="en-US" dirty="0" smtClean="0"/>
          </a:p>
          <a:p>
            <a:r>
              <a:rPr lang="en-US" dirty="0" smtClean="0"/>
              <a:t>GO BACK TO THIS WEBSITE LATER TO ADD TO THIS POWERPOINT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8FEC9-933A-4F0F-98A5-76F50C62A72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3/13/16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3/13/16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3/13/16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3/13/16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3/13/16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3/13/16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3/13/16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3/13/16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3/13/16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3/13/16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3/13/16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3/13/16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American History Bell Work</a:t>
            </a:r>
            <a:br>
              <a:rPr lang="en-US" sz="4800" dirty="0" smtClean="0"/>
            </a:br>
            <a:r>
              <a:rPr lang="en-US" sz="4800" dirty="0" smtClean="0"/>
              <a:t>Monday, March 14</a:t>
            </a:r>
            <a:r>
              <a:rPr lang="en-US" sz="4800" baseline="30000" dirty="0" smtClean="0"/>
              <a:t>th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000" b="1" dirty="0" smtClean="0"/>
              <a:t>Pick up a new Bell Work log on the table next to the mailboxes.</a:t>
            </a:r>
          </a:p>
          <a:p>
            <a:endParaRPr lang="en-US" sz="4000" b="1" dirty="0" smtClean="0"/>
          </a:p>
          <a:p>
            <a:r>
              <a:rPr lang="en-US" sz="4000" b="1" dirty="0" smtClean="0"/>
              <a:t>Why was rationing important during WWII?</a:t>
            </a:r>
            <a:endParaRPr lang="en-US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food-chart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26500" r="-26500"/>
          <a:stretch>
            <a:fillRect/>
          </a:stretch>
        </p:blipFill>
        <p:spPr/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49640" y="685799"/>
            <a:ext cx="3200400" cy="5347067"/>
          </a:xfrm>
        </p:spPr>
        <p:txBody>
          <a:bodyPr anchor="ctr">
            <a:normAutofit/>
          </a:bodyPr>
          <a:lstStyle/>
          <a:p>
            <a:r>
              <a:rPr lang="en-US" sz="4800" dirty="0" smtClean="0"/>
              <a:t>WWII era food pyramid</a:t>
            </a:r>
            <a:endParaRPr lang="en-US" sz="4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rationing_points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3047" r="-1660"/>
          <a:stretch>
            <a:fillRect/>
          </a:stretch>
        </p:blipFill>
        <p:spPr>
          <a:xfrm>
            <a:off x="2603975" y="16712"/>
            <a:ext cx="7054379" cy="6841288"/>
          </a:xfrm>
        </p:spPr>
      </p:pic>
      <p:sp>
        <p:nvSpPr>
          <p:cNvPr id="3" name="Rectangle 2"/>
          <p:cNvSpPr/>
          <p:nvPr/>
        </p:nvSpPr>
        <p:spPr>
          <a:xfrm>
            <a:off x="0" y="0"/>
            <a:ext cx="9591513" cy="2105655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Vegetable 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serving size: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3 ounces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174494"/>
            <a:ext cx="9591513" cy="2105655"/>
          </a:xfrm>
          <a:prstGeom prst="rect">
            <a:avLst/>
          </a:prstGeom>
          <a:noFill/>
          <a:ln w="28575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Fruit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serving size: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5</a:t>
            </a:r>
            <a:r>
              <a:rPr lang="en-US" sz="3200" b="1" dirty="0" smtClean="0">
                <a:solidFill>
                  <a:schemeClr val="tx1"/>
                </a:solidFill>
              </a:rPr>
              <a:t> ounces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365714"/>
            <a:ext cx="9591513" cy="2492286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Juice &amp; Soup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serving size: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8 ounces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42163" y="1804852"/>
            <a:ext cx="20219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One POUND =</a:t>
            </a:r>
          </a:p>
          <a:p>
            <a:pPr algn="ctr"/>
            <a:r>
              <a:rPr lang="en-US" sz="3600" b="1" dirty="0" smtClean="0"/>
              <a:t>16 ounces</a:t>
            </a:r>
            <a:endParaRPr lang="en-US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WWII Rationing Simulation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The Home Front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9346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524" y="287424"/>
            <a:ext cx="4483100" cy="6350000"/>
          </a:xfrm>
          <a:prstGeom prst="rect">
            <a:avLst/>
          </a:prstGeom>
        </p:spPr>
      </p:pic>
      <p:pic>
        <p:nvPicPr>
          <p:cNvPr id="11" name="Picture Placeholder 10" descr="ww0207-63_500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-35756" r="-35756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8566350" y="451197"/>
            <a:ext cx="3200400" cy="5581669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Even in the depths of the Depression, there was enough to eat, if only you could afford to buy it.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As soon as the U.S. entered the war in the winter of 1941-42, shortages began.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By 1943, it had become every citizen’s duty to cut back to “they’ll have enough.”</a:t>
            </a:r>
            <a:endParaRPr lang="en-US" sz="2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ww1645-33_50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30941" r="-3094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367654"/>
            <a:ext cx="3200400" cy="5347346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The military needed huge amounts of food to feed soldiers.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Meat was in especially short supply.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The government limited the amounts shipped to grocers and restaurants and set a “voluntary ration” of two and a half pounds of red meat per adult per week, but stores often could not even get that much.</a:t>
            </a:r>
            <a:endParaRPr lang="en-US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rationing_point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1479" r="-1147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350942"/>
            <a:ext cx="3200400" cy="5364058"/>
          </a:xfrm>
        </p:spPr>
        <p:txBody>
          <a:bodyPr>
            <a:normAutofit/>
          </a:bodyPr>
          <a:lstStyle/>
          <a:p>
            <a:r>
              <a:rPr lang="en-US" sz="2100" b="1" dirty="0" smtClean="0"/>
              <a:t>Asking civilians to conserve food didn’t do enough.</a:t>
            </a:r>
          </a:p>
          <a:p>
            <a:endParaRPr lang="en-US" sz="2100" b="1" dirty="0" smtClean="0"/>
          </a:p>
          <a:p>
            <a:r>
              <a:rPr lang="en-US" sz="2100" b="1" dirty="0" smtClean="0"/>
              <a:t>In early 1943, the Office of Price Administration introduced a system for rationing canned goods.</a:t>
            </a:r>
            <a:endParaRPr lang="en-US" sz="21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ww1647-70_50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33165" r="-3316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501346"/>
            <a:ext cx="3200400" cy="5213654"/>
          </a:xfrm>
        </p:spPr>
        <p:txBody>
          <a:bodyPr>
            <a:noAutofit/>
          </a:bodyPr>
          <a:lstStyle/>
          <a:p>
            <a:r>
              <a:rPr lang="en-US" sz="1900" b="1" dirty="0" smtClean="0"/>
              <a:t>Food shortages pushed prices up.</a:t>
            </a:r>
          </a:p>
          <a:p>
            <a:endParaRPr lang="en-US" sz="1900" b="1" dirty="0" smtClean="0"/>
          </a:p>
          <a:p>
            <a:r>
              <a:rPr lang="en-US" sz="1900" b="1" dirty="0" smtClean="0"/>
              <a:t>The government combined rationing with price controls (limits on what people could charge for various goods) in hopes of keeping the cost of living reasonable.</a:t>
            </a:r>
          </a:p>
          <a:p>
            <a:endParaRPr lang="en-US" sz="1900" b="1" dirty="0" smtClean="0"/>
          </a:p>
          <a:p>
            <a:r>
              <a:rPr lang="en-US" sz="1900" b="1" dirty="0" smtClean="0"/>
              <a:t>This poster urged people not to undermine price controls by paying premiums for black-market goods outside the rationing system.</a:t>
            </a:r>
            <a:endParaRPr lang="en-US" sz="19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ww1645-38_50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27028" r="-2702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384366"/>
            <a:ext cx="3200400" cy="5330634"/>
          </a:xfrm>
        </p:spPr>
        <p:txBody>
          <a:bodyPr>
            <a:normAutofit/>
          </a:bodyPr>
          <a:lstStyle/>
          <a:p>
            <a:r>
              <a:rPr lang="en-US" sz="2100" b="1" dirty="0" smtClean="0"/>
              <a:t>People could avoid the limits imposed by rationing by planting “victory gardens.”</a:t>
            </a:r>
          </a:p>
          <a:p>
            <a:endParaRPr lang="en-US" sz="2100" b="1" dirty="0" smtClean="0"/>
          </a:p>
          <a:p>
            <a:r>
              <a:rPr lang="en-US" sz="2100" b="1" dirty="0" smtClean="0"/>
              <a:t>20 million Americans planted gardens in their backyards, in empty lots, and on the rooftops of city buildings.</a:t>
            </a:r>
            <a:endParaRPr lang="en-US" sz="21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Your Meals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Today we are going to create a week’s worth of meals based on food stamp rations.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Get out a piece of paper and prepare to write things down …</a:t>
            </a:r>
            <a:endParaRPr lang="en-US" sz="36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Your Meals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16 Red Stamps</a:t>
            </a:r>
          </a:p>
          <a:p>
            <a:pPr lvl="2"/>
            <a:r>
              <a:rPr lang="en-US" sz="4400" b="1" dirty="0" smtClean="0"/>
              <a:t>Meat, butter, cheese, sugar, and oil</a:t>
            </a:r>
          </a:p>
          <a:p>
            <a:pPr lvl="2"/>
            <a:endParaRPr lang="en-US" sz="4400" b="1" dirty="0" smtClean="0"/>
          </a:p>
          <a:p>
            <a:r>
              <a:rPr lang="en-US" sz="4800" b="1" dirty="0" smtClean="0"/>
              <a:t>48 Blue Stamps</a:t>
            </a:r>
          </a:p>
          <a:p>
            <a:pPr lvl="2"/>
            <a:r>
              <a:rPr lang="en-US" sz="4400" b="1" dirty="0" smtClean="0"/>
              <a:t>Canned foods</a:t>
            </a:r>
            <a:endParaRPr lang="en-US" sz="4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346</TotalTime>
  <Words>387</Words>
  <Application>Microsoft Macintosh PowerPoint</Application>
  <PresentationFormat>Custom</PresentationFormat>
  <Paragraphs>55</Paragraphs>
  <Slides>11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Wood Type</vt:lpstr>
      <vt:lpstr>American History Bell Work Monday, March 14th</vt:lpstr>
      <vt:lpstr>WWII Rationing Simulation</vt:lpstr>
      <vt:lpstr>Slide 3</vt:lpstr>
      <vt:lpstr>Slide 4</vt:lpstr>
      <vt:lpstr>Slide 5</vt:lpstr>
      <vt:lpstr>Slide 6</vt:lpstr>
      <vt:lpstr>Slide 7</vt:lpstr>
      <vt:lpstr>Planning Your Meals</vt:lpstr>
      <vt:lpstr>Planning Your Meals</vt:lpstr>
      <vt:lpstr>WWII era food pyramid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Kristin Graham</cp:lastModifiedBy>
  <cp:revision>23</cp:revision>
  <dcterms:created xsi:type="dcterms:W3CDTF">2016-03-14T03:16:38Z</dcterms:created>
  <dcterms:modified xsi:type="dcterms:W3CDTF">2016-03-14T03:22:56Z</dcterms:modified>
</cp:coreProperties>
</file>